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30"/>
  </p:notesMasterIdLst>
  <p:sldIdLst>
    <p:sldId id="264" r:id="rId6"/>
    <p:sldId id="315" r:id="rId7"/>
    <p:sldId id="314" r:id="rId8"/>
    <p:sldId id="325" r:id="rId9"/>
    <p:sldId id="338" r:id="rId10"/>
    <p:sldId id="337" r:id="rId11"/>
    <p:sldId id="336" r:id="rId12"/>
    <p:sldId id="341" r:id="rId13"/>
    <p:sldId id="344" r:id="rId14"/>
    <p:sldId id="346" r:id="rId15"/>
    <p:sldId id="347" r:id="rId16"/>
    <p:sldId id="348" r:id="rId17"/>
    <p:sldId id="349" r:id="rId18"/>
    <p:sldId id="334" r:id="rId19"/>
    <p:sldId id="324" r:id="rId20"/>
    <p:sldId id="343" r:id="rId21"/>
    <p:sldId id="317" r:id="rId22"/>
    <p:sldId id="342" r:id="rId23"/>
    <p:sldId id="350" r:id="rId24"/>
    <p:sldId id="351" r:id="rId25"/>
    <p:sldId id="352" r:id="rId26"/>
    <p:sldId id="321" r:id="rId27"/>
    <p:sldId id="322" r:id="rId28"/>
    <p:sldId id="34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32B6B9-1385-4718-BADE-8149DEB5AA6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C20E1B-287A-4902-B77C-5F020C4B0BF1}">
      <dgm:prSet/>
      <dgm:spPr/>
      <dgm:t>
        <a:bodyPr/>
        <a:lstStyle/>
        <a:p>
          <a:r>
            <a:rPr lang="en-US" dirty="0">
              <a:latin typeface="Amasis MT Pro" panose="02040504050005020304" pitchFamily="18" charset="0"/>
            </a:rPr>
            <a:t>SUMANTH(377)</a:t>
          </a:r>
          <a:r>
            <a:rPr lang="en-US" dirty="0">
              <a:latin typeface="Amasis MT Pro" panose="02040504050005020304" pitchFamily="18" charset="0"/>
              <a:sym typeface="Wingdings" panose="05000000000000000000" pitchFamily="2" charset="2"/>
            </a:rPr>
            <a:t></a:t>
          </a:r>
          <a:r>
            <a:rPr lang="en-US" dirty="0">
              <a:latin typeface="Amasis MT Pro" panose="02040504050005020304" pitchFamily="18" charset="0"/>
            </a:rPr>
            <a:t>Information collection, PPT. </a:t>
          </a:r>
        </a:p>
      </dgm:t>
    </dgm:pt>
    <dgm:pt modelId="{130B2956-0F4C-44B8-9CC4-7BB7333FE86B}" type="parTrans" cxnId="{68DBECB5-E17B-4F0D-8AD8-A7937E5CFA3E}">
      <dgm:prSet/>
      <dgm:spPr/>
      <dgm:t>
        <a:bodyPr/>
        <a:lstStyle/>
        <a:p>
          <a:endParaRPr lang="en-US"/>
        </a:p>
      </dgm:t>
    </dgm:pt>
    <dgm:pt modelId="{14BCFE82-8D23-4F58-8812-C8E346164464}" type="sibTrans" cxnId="{68DBECB5-E17B-4F0D-8AD8-A7937E5CFA3E}">
      <dgm:prSet/>
      <dgm:spPr/>
      <dgm:t>
        <a:bodyPr/>
        <a:lstStyle/>
        <a:p>
          <a:endParaRPr lang="en-US"/>
        </a:p>
      </dgm:t>
    </dgm:pt>
    <dgm:pt modelId="{01B53BBF-82B6-41D1-8990-EE011525EBE4}">
      <dgm:prSet/>
      <dgm:spPr/>
      <dgm:t>
        <a:bodyPr/>
        <a:lstStyle/>
        <a:p>
          <a:r>
            <a:rPr lang="en-US" dirty="0">
              <a:latin typeface="Amasis MT Pro" panose="02040504050005020304" pitchFamily="18" charset="0"/>
            </a:rPr>
            <a:t>SREEVARUN(451)</a:t>
          </a:r>
          <a:r>
            <a:rPr lang="en-US" dirty="0">
              <a:latin typeface="Amasis MT Pro" panose="02040504050005020304" pitchFamily="18" charset="0"/>
              <a:sym typeface="Wingdings" panose="05000000000000000000" pitchFamily="2" charset="2"/>
            </a:rPr>
            <a:t></a:t>
          </a:r>
          <a:r>
            <a:rPr lang="en-US" dirty="0">
              <a:latin typeface="Amasis MT Pro" panose="02040504050005020304" pitchFamily="18" charset="0"/>
            </a:rPr>
            <a:t>Information collection.</a:t>
          </a:r>
        </a:p>
      </dgm:t>
    </dgm:pt>
    <dgm:pt modelId="{50AEF00E-5A7F-4D4F-BE11-44587EE5184D}" type="parTrans" cxnId="{A69D07F8-79D5-4F8A-883C-9C2B872B7AFB}">
      <dgm:prSet/>
      <dgm:spPr/>
      <dgm:t>
        <a:bodyPr/>
        <a:lstStyle/>
        <a:p>
          <a:endParaRPr lang="en-US"/>
        </a:p>
      </dgm:t>
    </dgm:pt>
    <dgm:pt modelId="{1BBD54E7-560C-4F87-BFE6-547BE7430422}" type="sibTrans" cxnId="{A69D07F8-79D5-4F8A-883C-9C2B872B7AFB}">
      <dgm:prSet/>
      <dgm:spPr/>
      <dgm:t>
        <a:bodyPr/>
        <a:lstStyle/>
        <a:p>
          <a:endParaRPr lang="en-US"/>
        </a:p>
      </dgm:t>
    </dgm:pt>
    <dgm:pt modelId="{6EDED426-2BB2-4668-B801-1E6CE873DD41}">
      <dgm:prSet/>
      <dgm:spPr/>
      <dgm:t>
        <a:bodyPr/>
        <a:lstStyle/>
        <a:p>
          <a:r>
            <a:rPr lang="en-US" dirty="0">
              <a:latin typeface="Amasis MT Pro" panose="02040504050005020304" pitchFamily="18" charset="0"/>
            </a:rPr>
            <a:t>PAVAN SAI(538)</a:t>
          </a:r>
          <a:r>
            <a:rPr lang="en-US" dirty="0">
              <a:latin typeface="Amasis MT Pro" panose="02040504050005020304" pitchFamily="18" charset="0"/>
              <a:sym typeface="Wingdings" panose="05000000000000000000" pitchFamily="2" charset="2"/>
            </a:rPr>
            <a:t></a:t>
          </a:r>
          <a:r>
            <a:rPr lang="en-US" dirty="0">
              <a:latin typeface="Amasis MT Pro" panose="02040504050005020304" pitchFamily="18" charset="0"/>
            </a:rPr>
            <a:t>Information collection.</a:t>
          </a:r>
        </a:p>
      </dgm:t>
    </dgm:pt>
    <dgm:pt modelId="{8101F724-EB87-4E0E-9312-641A08E124BB}" type="parTrans" cxnId="{C002B64E-4619-4447-A0EB-EC4C18064637}">
      <dgm:prSet/>
      <dgm:spPr/>
      <dgm:t>
        <a:bodyPr/>
        <a:lstStyle/>
        <a:p>
          <a:endParaRPr lang="en-US"/>
        </a:p>
      </dgm:t>
    </dgm:pt>
    <dgm:pt modelId="{ECCCD8A1-8632-44ED-BB57-67B7392C8161}" type="sibTrans" cxnId="{C002B64E-4619-4447-A0EB-EC4C18064637}">
      <dgm:prSet/>
      <dgm:spPr/>
      <dgm:t>
        <a:bodyPr/>
        <a:lstStyle/>
        <a:p>
          <a:endParaRPr lang="en-US"/>
        </a:p>
      </dgm:t>
    </dgm:pt>
    <dgm:pt modelId="{C66336BD-2E33-49B7-8A48-11C89B0F349A}">
      <dgm:prSet/>
      <dgm:spPr/>
      <dgm:t>
        <a:bodyPr/>
        <a:lstStyle/>
        <a:p>
          <a:r>
            <a:rPr lang="en-US" dirty="0">
              <a:latin typeface="Amasis MT Pro" panose="02040504050005020304" pitchFamily="18" charset="0"/>
            </a:rPr>
            <a:t>SHIVA GOUD(542)</a:t>
          </a:r>
          <a:r>
            <a:rPr lang="en-US" dirty="0">
              <a:latin typeface="Amasis MT Pro" panose="02040504050005020304" pitchFamily="18" charset="0"/>
              <a:sym typeface="Wingdings" panose="05000000000000000000" pitchFamily="2" charset="2"/>
            </a:rPr>
            <a:t></a:t>
          </a:r>
          <a:r>
            <a:rPr lang="en-US" dirty="0">
              <a:latin typeface="Amasis MT Pro" panose="02040504050005020304" pitchFamily="18" charset="0"/>
            </a:rPr>
            <a:t>Information collection, PPT.</a:t>
          </a:r>
        </a:p>
      </dgm:t>
    </dgm:pt>
    <dgm:pt modelId="{458131E2-F1F3-4096-9E72-56A65E9C56DB}" type="parTrans" cxnId="{052DE03E-430C-4F1E-BCFF-C0C21BF3DFDE}">
      <dgm:prSet/>
      <dgm:spPr/>
      <dgm:t>
        <a:bodyPr/>
        <a:lstStyle/>
        <a:p>
          <a:endParaRPr lang="en-US"/>
        </a:p>
      </dgm:t>
    </dgm:pt>
    <dgm:pt modelId="{07D71DD4-52A0-4D54-90FF-9AF7880379F9}" type="sibTrans" cxnId="{052DE03E-430C-4F1E-BCFF-C0C21BF3DFDE}">
      <dgm:prSet/>
      <dgm:spPr/>
      <dgm:t>
        <a:bodyPr/>
        <a:lstStyle/>
        <a:p>
          <a:endParaRPr lang="en-US"/>
        </a:p>
      </dgm:t>
    </dgm:pt>
    <dgm:pt modelId="{94F37D2C-7D4D-45C1-9CE7-7C6226AE710F}" type="pres">
      <dgm:prSet presAssocID="{1432B6B9-1385-4718-BADE-8149DEB5AA6A}" presName="vert0" presStyleCnt="0">
        <dgm:presLayoutVars>
          <dgm:dir/>
          <dgm:animOne val="branch"/>
          <dgm:animLvl val="lvl"/>
        </dgm:presLayoutVars>
      </dgm:prSet>
      <dgm:spPr/>
    </dgm:pt>
    <dgm:pt modelId="{3F2F0171-0E84-4F26-AFB8-1E91D31EE1F0}" type="pres">
      <dgm:prSet presAssocID="{0CC20E1B-287A-4902-B77C-5F020C4B0BF1}" presName="thickLine" presStyleLbl="alignNode1" presStyleIdx="0" presStyleCnt="4"/>
      <dgm:spPr/>
    </dgm:pt>
    <dgm:pt modelId="{8B323904-5E9D-44F4-8D7D-38664886C624}" type="pres">
      <dgm:prSet presAssocID="{0CC20E1B-287A-4902-B77C-5F020C4B0BF1}" presName="horz1" presStyleCnt="0"/>
      <dgm:spPr/>
    </dgm:pt>
    <dgm:pt modelId="{6EBDF17F-F3A0-4332-9248-37C1DDF06654}" type="pres">
      <dgm:prSet presAssocID="{0CC20E1B-287A-4902-B77C-5F020C4B0BF1}" presName="tx1" presStyleLbl="revTx" presStyleIdx="0" presStyleCnt="4"/>
      <dgm:spPr/>
    </dgm:pt>
    <dgm:pt modelId="{743CCC85-EA70-4AD1-B14D-833ADCCAAE41}" type="pres">
      <dgm:prSet presAssocID="{0CC20E1B-287A-4902-B77C-5F020C4B0BF1}" presName="vert1" presStyleCnt="0"/>
      <dgm:spPr/>
    </dgm:pt>
    <dgm:pt modelId="{1E4BD7B2-BC34-44F9-AECC-83BE46F9BF0F}" type="pres">
      <dgm:prSet presAssocID="{01B53BBF-82B6-41D1-8990-EE011525EBE4}" presName="thickLine" presStyleLbl="alignNode1" presStyleIdx="1" presStyleCnt="4"/>
      <dgm:spPr/>
    </dgm:pt>
    <dgm:pt modelId="{98D941AB-7243-4371-8641-C71E65612476}" type="pres">
      <dgm:prSet presAssocID="{01B53BBF-82B6-41D1-8990-EE011525EBE4}" presName="horz1" presStyleCnt="0"/>
      <dgm:spPr/>
    </dgm:pt>
    <dgm:pt modelId="{CC5CE518-167B-4C25-807E-43A17F5AD040}" type="pres">
      <dgm:prSet presAssocID="{01B53BBF-82B6-41D1-8990-EE011525EBE4}" presName="tx1" presStyleLbl="revTx" presStyleIdx="1" presStyleCnt="4"/>
      <dgm:spPr/>
    </dgm:pt>
    <dgm:pt modelId="{A9039465-F880-4FBD-953D-344CDE9F972A}" type="pres">
      <dgm:prSet presAssocID="{01B53BBF-82B6-41D1-8990-EE011525EBE4}" presName="vert1" presStyleCnt="0"/>
      <dgm:spPr/>
    </dgm:pt>
    <dgm:pt modelId="{C1530F43-DCF9-4049-960D-BA01568E6BDD}" type="pres">
      <dgm:prSet presAssocID="{6EDED426-2BB2-4668-B801-1E6CE873DD41}" presName="thickLine" presStyleLbl="alignNode1" presStyleIdx="2" presStyleCnt="4"/>
      <dgm:spPr/>
    </dgm:pt>
    <dgm:pt modelId="{84447346-374F-4233-92B7-E01FE48A08A2}" type="pres">
      <dgm:prSet presAssocID="{6EDED426-2BB2-4668-B801-1E6CE873DD41}" presName="horz1" presStyleCnt="0"/>
      <dgm:spPr/>
    </dgm:pt>
    <dgm:pt modelId="{F154FB39-49C2-44FE-9A1D-36E3F5758D9B}" type="pres">
      <dgm:prSet presAssocID="{6EDED426-2BB2-4668-B801-1E6CE873DD41}" presName="tx1" presStyleLbl="revTx" presStyleIdx="2" presStyleCnt="4"/>
      <dgm:spPr/>
    </dgm:pt>
    <dgm:pt modelId="{ABDE9001-DE17-4DE4-8870-981ACBAD661E}" type="pres">
      <dgm:prSet presAssocID="{6EDED426-2BB2-4668-B801-1E6CE873DD41}" presName="vert1" presStyleCnt="0"/>
      <dgm:spPr/>
    </dgm:pt>
    <dgm:pt modelId="{4754EB33-8BD2-4431-B307-742B2308DF64}" type="pres">
      <dgm:prSet presAssocID="{C66336BD-2E33-49B7-8A48-11C89B0F349A}" presName="thickLine" presStyleLbl="alignNode1" presStyleIdx="3" presStyleCnt="4"/>
      <dgm:spPr/>
    </dgm:pt>
    <dgm:pt modelId="{ED750ECC-00E1-41F8-B6E0-553CA9472C79}" type="pres">
      <dgm:prSet presAssocID="{C66336BD-2E33-49B7-8A48-11C89B0F349A}" presName="horz1" presStyleCnt="0"/>
      <dgm:spPr/>
    </dgm:pt>
    <dgm:pt modelId="{1CAD4B4C-16A5-4EAA-80FA-36CF149D41F0}" type="pres">
      <dgm:prSet presAssocID="{C66336BD-2E33-49B7-8A48-11C89B0F349A}" presName="tx1" presStyleLbl="revTx" presStyleIdx="3" presStyleCnt="4"/>
      <dgm:spPr/>
    </dgm:pt>
    <dgm:pt modelId="{FA4FF08A-5CA4-4004-8454-B562EF1FF00D}" type="pres">
      <dgm:prSet presAssocID="{C66336BD-2E33-49B7-8A48-11C89B0F349A}" presName="vert1" presStyleCnt="0"/>
      <dgm:spPr/>
    </dgm:pt>
  </dgm:ptLst>
  <dgm:cxnLst>
    <dgm:cxn modelId="{052DE03E-430C-4F1E-BCFF-C0C21BF3DFDE}" srcId="{1432B6B9-1385-4718-BADE-8149DEB5AA6A}" destId="{C66336BD-2E33-49B7-8A48-11C89B0F349A}" srcOrd="3" destOrd="0" parTransId="{458131E2-F1F3-4096-9E72-56A65E9C56DB}" sibTransId="{07D71DD4-52A0-4D54-90FF-9AF7880379F9}"/>
    <dgm:cxn modelId="{C002B64E-4619-4447-A0EB-EC4C18064637}" srcId="{1432B6B9-1385-4718-BADE-8149DEB5AA6A}" destId="{6EDED426-2BB2-4668-B801-1E6CE873DD41}" srcOrd="2" destOrd="0" parTransId="{8101F724-EB87-4E0E-9312-641A08E124BB}" sibTransId="{ECCCD8A1-8632-44ED-BB57-67B7392C8161}"/>
    <dgm:cxn modelId="{B29C1C90-1300-4B82-B3C0-6CFF3B147E92}" type="presOf" srcId="{C66336BD-2E33-49B7-8A48-11C89B0F349A}" destId="{1CAD4B4C-16A5-4EAA-80FA-36CF149D41F0}" srcOrd="0" destOrd="0" presId="urn:microsoft.com/office/officeart/2008/layout/LinedList"/>
    <dgm:cxn modelId="{2F93B397-2E43-4A83-9E75-AC1EF4414A90}" type="presOf" srcId="{6EDED426-2BB2-4668-B801-1E6CE873DD41}" destId="{F154FB39-49C2-44FE-9A1D-36E3F5758D9B}" srcOrd="0" destOrd="0" presId="urn:microsoft.com/office/officeart/2008/layout/LinedList"/>
    <dgm:cxn modelId="{38DDE898-6B69-4648-AD69-94D037F31BAF}" type="presOf" srcId="{1432B6B9-1385-4718-BADE-8149DEB5AA6A}" destId="{94F37D2C-7D4D-45C1-9CE7-7C6226AE710F}" srcOrd="0" destOrd="0" presId="urn:microsoft.com/office/officeart/2008/layout/LinedList"/>
    <dgm:cxn modelId="{68DBECB5-E17B-4F0D-8AD8-A7937E5CFA3E}" srcId="{1432B6B9-1385-4718-BADE-8149DEB5AA6A}" destId="{0CC20E1B-287A-4902-B77C-5F020C4B0BF1}" srcOrd="0" destOrd="0" parTransId="{130B2956-0F4C-44B8-9CC4-7BB7333FE86B}" sibTransId="{14BCFE82-8D23-4F58-8812-C8E346164464}"/>
    <dgm:cxn modelId="{564C4FE6-96CD-4CEA-92A9-2A1B1DA4F0DF}" type="presOf" srcId="{01B53BBF-82B6-41D1-8990-EE011525EBE4}" destId="{CC5CE518-167B-4C25-807E-43A17F5AD040}" srcOrd="0" destOrd="0" presId="urn:microsoft.com/office/officeart/2008/layout/LinedList"/>
    <dgm:cxn modelId="{B72A43EE-2C6D-46BE-B8EA-A4D0367033EB}" type="presOf" srcId="{0CC20E1B-287A-4902-B77C-5F020C4B0BF1}" destId="{6EBDF17F-F3A0-4332-9248-37C1DDF06654}" srcOrd="0" destOrd="0" presId="urn:microsoft.com/office/officeart/2008/layout/LinedList"/>
    <dgm:cxn modelId="{A69D07F8-79D5-4F8A-883C-9C2B872B7AFB}" srcId="{1432B6B9-1385-4718-BADE-8149DEB5AA6A}" destId="{01B53BBF-82B6-41D1-8990-EE011525EBE4}" srcOrd="1" destOrd="0" parTransId="{50AEF00E-5A7F-4D4F-BE11-44587EE5184D}" sibTransId="{1BBD54E7-560C-4F87-BFE6-547BE7430422}"/>
    <dgm:cxn modelId="{97AAE453-B953-4B8C-BA82-1B8F10B1F5AB}" type="presParOf" srcId="{94F37D2C-7D4D-45C1-9CE7-7C6226AE710F}" destId="{3F2F0171-0E84-4F26-AFB8-1E91D31EE1F0}" srcOrd="0" destOrd="0" presId="urn:microsoft.com/office/officeart/2008/layout/LinedList"/>
    <dgm:cxn modelId="{0C058117-A3D4-4665-9CF2-0623F0F44E29}" type="presParOf" srcId="{94F37D2C-7D4D-45C1-9CE7-7C6226AE710F}" destId="{8B323904-5E9D-44F4-8D7D-38664886C624}" srcOrd="1" destOrd="0" presId="urn:microsoft.com/office/officeart/2008/layout/LinedList"/>
    <dgm:cxn modelId="{D44BB390-DCF4-4DCE-B2C4-7C29BE07B548}" type="presParOf" srcId="{8B323904-5E9D-44F4-8D7D-38664886C624}" destId="{6EBDF17F-F3A0-4332-9248-37C1DDF06654}" srcOrd="0" destOrd="0" presId="urn:microsoft.com/office/officeart/2008/layout/LinedList"/>
    <dgm:cxn modelId="{109D2AC1-0206-4FF6-8DEC-DEC2B71B5DA3}" type="presParOf" srcId="{8B323904-5E9D-44F4-8D7D-38664886C624}" destId="{743CCC85-EA70-4AD1-B14D-833ADCCAAE41}" srcOrd="1" destOrd="0" presId="urn:microsoft.com/office/officeart/2008/layout/LinedList"/>
    <dgm:cxn modelId="{BC75E8CA-66C0-4C7B-8327-A76D3ECC9C5B}" type="presParOf" srcId="{94F37D2C-7D4D-45C1-9CE7-7C6226AE710F}" destId="{1E4BD7B2-BC34-44F9-AECC-83BE46F9BF0F}" srcOrd="2" destOrd="0" presId="urn:microsoft.com/office/officeart/2008/layout/LinedList"/>
    <dgm:cxn modelId="{9121D86A-16FD-4821-8FA1-75822019323B}" type="presParOf" srcId="{94F37D2C-7D4D-45C1-9CE7-7C6226AE710F}" destId="{98D941AB-7243-4371-8641-C71E65612476}" srcOrd="3" destOrd="0" presId="urn:microsoft.com/office/officeart/2008/layout/LinedList"/>
    <dgm:cxn modelId="{E34BF0AC-D596-4AEE-9F3D-B43444D5F542}" type="presParOf" srcId="{98D941AB-7243-4371-8641-C71E65612476}" destId="{CC5CE518-167B-4C25-807E-43A17F5AD040}" srcOrd="0" destOrd="0" presId="urn:microsoft.com/office/officeart/2008/layout/LinedList"/>
    <dgm:cxn modelId="{7619DF8B-6EF5-4471-A799-D06523BFA358}" type="presParOf" srcId="{98D941AB-7243-4371-8641-C71E65612476}" destId="{A9039465-F880-4FBD-953D-344CDE9F972A}" srcOrd="1" destOrd="0" presId="urn:microsoft.com/office/officeart/2008/layout/LinedList"/>
    <dgm:cxn modelId="{9B6E717C-FC1B-4413-BE94-8809EF7605AB}" type="presParOf" srcId="{94F37D2C-7D4D-45C1-9CE7-7C6226AE710F}" destId="{C1530F43-DCF9-4049-960D-BA01568E6BDD}" srcOrd="4" destOrd="0" presId="urn:microsoft.com/office/officeart/2008/layout/LinedList"/>
    <dgm:cxn modelId="{8C545C97-2B24-4816-9C0A-9B5B376B36C9}" type="presParOf" srcId="{94F37D2C-7D4D-45C1-9CE7-7C6226AE710F}" destId="{84447346-374F-4233-92B7-E01FE48A08A2}" srcOrd="5" destOrd="0" presId="urn:microsoft.com/office/officeart/2008/layout/LinedList"/>
    <dgm:cxn modelId="{B5DC156F-33B7-46DF-A5C5-441BDDF39395}" type="presParOf" srcId="{84447346-374F-4233-92B7-E01FE48A08A2}" destId="{F154FB39-49C2-44FE-9A1D-36E3F5758D9B}" srcOrd="0" destOrd="0" presId="urn:microsoft.com/office/officeart/2008/layout/LinedList"/>
    <dgm:cxn modelId="{3CECD4CB-5B79-4A43-AEBB-01668BEC10A3}" type="presParOf" srcId="{84447346-374F-4233-92B7-E01FE48A08A2}" destId="{ABDE9001-DE17-4DE4-8870-981ACBAD661E}" srcOrd="1" destOrd="0" presId="urn:microsoft.com/office/officeart/2008/layout/LinedList"/>
    <dgm:cxn modelId="{3DC1A21A-7BC0-4588-94D3-A90607711209}" type="presParOf" srcId="{94F37D2C-7D4D-45C1-9CE7-7C6226AE710F}" destId="{4754EB33-8BD2-4431-B307-742B2308DF64}" srcOrd="6" destOrd="0" presId="urn:microsoft.com/office/officeart/2008/layout/LinedList"/>
    <dgm:cxn modelId="{543995DA-F514-452D-96CA-213209F4EE57}" type="presParOf" srcId="{94F37D2C-7D4D-45C1-9CE7-7C6226AE710F}" destId="{ED750ECC-00E1-41F8-B6E0-553CA9472C79}" srcOrd="7" destOrd="0" presId="urn:microsoft.com/office/officeart/2008/layout/LinedList"/>
    <dgm:cxn modelId="{55B3DA0B-1219-4B08-B148-0376141B90C2}" type="presParOf" srcId="{ED750ECC-00E1-41F8-B6E0-553CA9472C79}" destId="{1CAD4B4C-16A5-4EAA-80FA-36CF149D41F0}" srcOrd="0" destOrd="0" presId="urn:microsoft.com/office/officeart/2008/layout/LinedList"/>
    <dgm:cxn modelId="{76B3472C-2DC9-4FDE-8C9D-D4112FA28EEA}" type="presParOf" srcId="{ED750ECC-00E1-41F8-B6E0-553CA9472C79}" destId="{FA4FF08A-5CA4-4004-8454-B562EF1FF00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F0171-0E84-4F26-AFB8-1E91D31EE1F0}">
      <dsp:nvSpPr>
        <dsp:cNvPr id="0" name=""/>
        <dsp:cNvSpPr/>
      </dsp:nvSpPr>
      <dsp:spPr>
        <a:xfrm>
          <a:off x="0" y="0"/>
          <a:ext cx="59061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DF17F-F3A0-4332-9248-37C1DDF06654}">
      <dsp:nvSpPr>
        <dsp:cNvPr id="0" name=""/>
        <dsp:cNvSpPr/>
      </dsp:nvSpPr>
      <dsp:spPr>
        <a:xfrm>
          <a:off x="0" y="0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masis MT Pro" panose="02040504050005020304" pitchFamily="18" charset="0"/>
            </a:rPr>
            <a:t>SUMANTH(377)</a:t>
          </a:r>
          <a:r>
            <a:rPr lang="en-US" sz="3100" kern="1200" dirty="0">
              <a:latin typeface="Amasis MT Pro" panose="02040504050005020304" pitchFamily="18" charset="0"/>
              <a:sym typeface="Wingdings" panose="05000000000000000000" pitchFamily="2" charset="2"/>
            </a:rPr>
            <a:t></a:t>
          </a:r>
          <a:r>
            <a:rPr lang="en-US" sz="3100" kern="1200" dirty="0">
              <a:latin typeface="Amasis MT Pro" panose="02040504050005020304" pitchFamily="18" charset="0"/>
            </a:rPr>
            <a:t>Information collection, PPT. </a:t>
          </a:r>
        </a:p>
      </dsp:txBody>
      <dsp:txXfrm>
        <a:off x="0" y="0"/>
        <a:ext cx="5906181" cy="1307679"/>
      </dsp:txXfrm>
    </dsp:sp>
    <dsp:sp modelId="{1E4BD7B2-BC34-44F9-AECC-83BE46F9BF0F}">
      <dsp:nvSpPr>
        <dsp:cNvPr id="0" name=""/>
        <dsp:cNvSpPr/>
      </dsp:nvSpPr>
      <dsp:spPr>
        <a:xfrm>
          <a:off x="0" y="1307679"/>
          <a:ext cx="5906181" cy="0"/>
        </a:xfrm>
        <a:prstGeom prst="line">
          <a:avLst/>
        </a:prstGeom>
        <a:solidFill>
          <a:schemeClr val="accent2">
            <a:hueOff val="915447"/>
            <a:satOff val="-16269"/>
            <a:lumOff val="523"/>
            <a:alphaOff val="0"/>
          </a:schemeClr>
        </a:solidFill>
        <a:ln w="12700" cap="flat" cmpd="sng" algn="ctr">
          <a:solidFill>
            <a:schemeClr val="accent2">
              <a:hueOff val="915447"/>
              <a:satOff val="-16269"/>
              <a:lumOff val="5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CE518-167B-4C25-807E-43A17F5AD040}">
      <dsp:nvSpPr>
        <dsp:cNvPr id="0" name=""/>
        <dsp:cNvSpPr/>
      </dsp:nvSpPr>
      <dsp:spPr>
        <a:xfrm>
          <a:off x="0" y="1307679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masis MT Pro" panose="02040504050005020304" pitchFamily="18" charset="0"/>
            </a:rPr>
            <a:t>SREEVARUN(451)</a:t>
          </a:r>
          <a:r>
            <a:rPr lang="en-US" sz="3100" kern="1200" dirty="0">
              <a:latin typeface="Amasis MT Pro" panose="02040504050005020304" pitchFamily="18" charset="0"/>
              <a:sym typeface="Wingdings" panose="05000000000000000000" pitchFamily="2" charset="2"/>
            </a:rPr>
            <a:t></a:t>
          </a:r>
          <a:r>
            <a:rPr lang="en-US" sz="3100" kern="1200" dirty="0">
              <a:latin typeface="Amasis MT Pro" panose="02040504050005020304" pitchFamily="18" charset="0"/>
            </a:rPr>
            <a:t>Information collection.</a:t>
          </a:r>
        </a:p>
      </dsp:txBody>
      <dsp:txXfrm>
        <a:off x="0" y="1307679"/>
        <a:ext cx="5906181" cy="1307679"/>
      </dsp:txXfrm>
    </dsp:sp>
    <dsp:sp modelId="{C1530F43-DCF9-4049-960D-BA01568E6BDD}">
      <dsp:nvSpPr>
        <dsp:cNvPr id="0" name=""/>
        <dsp:cNvSpPr/>
      </dsp:nvSpPr>
      <dsp:spPr>
        <a:xfrm>
          <a:off x="0" y="2615358"/>
          <a:ext cx="5906181" cy="0"/>
        </a:xfrm>
        <a:prstGeom prst="line">
          <a:avLst/>
        </a:prstGeom>
        <a:solidFill>
          <a:schemeClr val="accent2">
            <a:hueOff val="1830893"/>
            <a:satOff val="-32539"/>
            <a:lumOff val="1046"/>
            <a:alphaOff val="0"/>
          </a:schemeClr>
        </a:solidFill>
        <a:ln w="12700" cap="flat" cmpd="sng" algn="ctr">
          <a:solidFill>
            <a:schemeClr val="accent2">
              <a:hueOff val="1830893"/>
              <a:satOff val="-32539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4FB39-49C2-44FE-9A1D-36E3F5758D9B}">
      <dsp:nvSpPr>
        <dsp:cNvPr id="0" name=""/>
        <dsp:cNvSpPr/>
      </dsp:nvSpPr>
      <dsp:spPr>
        <a:xfrm>
          <a:off x="0" y="2615359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masis MT Pro" panose="02040504050005020304" pitchFamily="18" charset="0"/>
            </a:rPr>
            <a:t>PAVAN SAI(538)</a:t>
          </a:r>
          <a:r>
            <a:rPr lang="en-US" sz="3100" kern="1200" dirty="0">
              <a:latin typeface="Amasis MT Pro" panose="02040504050005020304" pitchFamily="18" charset="0"/>
              <a:sym typeface="Wingdings" panose="05000000000000000000" pitchFamily="2" charset="2"/>
            </a:rPr>
            <a:t></a:t>
          </a:r>
          <a:r>
            <a:rPr lang="en-US" sz="3100" kern="1200" dirty="0">
              <a:latin typeface="Amasis MT Pro" panose="02040504050005020304" pitchFamily="18" charset="0"/>
            </a:rPr>
            <a:t>Information collection.</a:t>
          </a:r>
        </a:p>
      </dsp:txBody>
      <dsp:txXfrm>
        <a:off x="0" y="2615359"/>
        <a:ext cx="5906181" cy="1307679"/>
      </dsp:txXfrm>
    </dsp:sp>
    <dsp:sp modelId="{4754EB33-8BD2-4431-B307-742B2308DF64}">
      <dsp:nvSpPr>
        <dsp:cNvPr id="0" name=""/>
        <dsp:cNvSpPr/>
      </dsp:nvSpPr>
      <dsp:spPr>
        <a:xfrm>
          <a:off x="0" y="3923038"/>
          <a:ext cx="5906181" cy="0"/>
        </a:xfrm>
        <a:prstGeom prst="line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 w="12700" cap="flat" cmpd="sng" algn="ctr">
          <a:solidFill>
            <a:schemeClr val="accent2">
              <a:hueOff val="2746340"/>
              <a:satOff val="-48808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D4B4C-16A5-4EAA-80FA-36CF149D41F0}">
      <dsp:nvSpPr>
        <dsp:cNvPr id="0" name=""/>
        <dsp:cNvSpPr/>
      </dsp:nvSpPr>
      <dsp:spPr>
        <a:xfrm>
          <a:off x="0" y="3923038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masis MT Pro" panose="02040504050005020304" pitchFamily="18" charset="0"/>
            </a:rPr>
            <a:t>SHIVA GOUD(542)</a:t>
          </a:r>
          <a:r>
            <a:rPr lang="en-US" sz="3100" kern="1200" dirty="0">
              <a:latin typeface="Amasis MT Pro" panose="02040504050005020304" pitchFamily="18" charset="0"/>
              <a:sym typeface="Wingdings" panose="05000000000000000000" pitchFamily="2" charset="2"/>
            </a:rPr>
            <a:t></a:t>
          </a:r>
          <a:r>
            <a:rPr lang="en-US" sz="3100" kern="1200" dirty="0">
              <a:latin typeface="Amasis MT Pro" panose="02040504050005020304" pitchFamily="18" charset="0"/>
            </a:rPr>
            <a:t>Information collection, PPT.</a:t>
          </a:r>
        </a:p>
      </dsp:txBody>
      <dsp:txXfrm>
        <a:off x="0" y="3923038"/>
        <a:ext cx="5906181" cy="1307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E2812-8409-4782-BC4D-D1DAF570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D8DD-18AF-499A-84D6-535C0A82F0F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31B7C-4EAD-4B02-94AB-623325BF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3CCB-9E53-4260-9F47-2C8001EE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64A0-3DDA-43EC-8F7A-C90A0FDE8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8FB21E-630D-40D6-9223-3A57FE9A6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8476A-34D5-4ABB-A182-18D31100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21AB-3E3E-40BE-ADCD-B2D176489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5D8DD-18AF-499A-84D6-535C0A82F0F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C7F80-A7D4-4E86-91BB-3FC21528F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15A3D-EC74-45AC-9A0A-A716F4EAF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864A0-3DDA-43EC-8F7A-C90A0FDE8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1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urple-petaled-flower-and-thank-you-card-2072169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1" y="2143135"/>
            <a:ext cx="8646687" cy="12858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Quick ‘N Speedy Delivery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081" y="3648722"/>
            <a:ext cx="8649738" cy="1734040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sz="1800" i="0" u="none" strike="noStrike" dirty="0">
                <a:effectLst/>
                <a:latin typeface="Amasis MT Pro" panose="02040504050005020304" pitchFamily="18" charset="0"/>
              </a:rPr>
              <a:t>TEAM MEMBERS:</a:t>
            </a:r>
            <a:r>
              <a:rPr lang="en-US" sz="180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endParaRPr lang="en-US" sz="1800" i="0" dirty="0">
              <a:effectLst/>
              <a:latin typeface="Amasis MT Pro" panose="02040504050005020304" pitchFamily="18" charset="0"/>
            </a:endParaRP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S.J SUMANTH    (2010030377)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K. SREEVARUN   (2010030451)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E. PAVAN SAI      (2010030538)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</a:p>
          <a:p>
            <a:pPr fontAlgn="base"/>
            <a:r>
              <a:rPr lang="en-US" sz="1800" b="0" i="0" u="none" strike="noStrike" dirty="0">
                <a:effectLst/>
                <a:latin typeface="Amasis MT Pro" panose="02040504050005020304" pitchFamily="18" charset="0"/>
              </a:rPr>
              <a:t>E. SHIVA GOUD  (2010030542)</a:t>
            </a:r>
            <a:r>
              <a:rPr lang="en-US" sz="1800" b="0" i="0" dirty="0">
                <a:effectLst/>
                <a:latin typeface="Amasis MT Pro" panose="02040504050005020304" pitchFamily="18" charset="0"/>
              </a:rPr>
              <a:t>​</a:t>
            </a:r>
            <a:br>
              <a:rPr lang="en-US" sz="1800" dirty="0">
                <a:latin typeface="Amasis MT Pro" panose="02040504050005020304" pitchFamily="18" charset="0"/>
              </a:rPr>
            </a:br>
            <a:endParaRPr lang="en-US" sz="1800" dirty="0">
              <a:latin typeface="Amasis MT Pro" panose="020405040500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DCC3F4-0920-45AB-A5B9-FA1ACEA2126D}"/>
              </a:ext>
            </a:extLst>
          </p:cNvPr>
          <p:cNvSpPr txBox="1"/>
          <p:nvPr/>
        </p:nvSpPr>
        <p:spPr>
          <a:xfrm>
            <a:off x="8078493" y="4670831"/>
            <a:ext cx="25878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Amasis MT Pro" panose="02040504050005020304" pitchFamily="18" charset="0"/>
              </a:rPr>
              <a:t>Under the guidance of</a:t>
            </a:r>
          </a:p>
          <a:p>
            <a:r>
              <a:rPr lang="en-IN" dirty="0">
                <a:solidFill>
                  <a:srgbClr val="C00000"/>
                </a:solidFill>
                <a:latin typeface="Amasis MT Pro" panose="02040504050005020304" pitchFamily="18" charset="0"/>
              </a:rPr>
              <a:t>DEEPTHI KALAVALA </a:t>
            </a:r>
          </a:p>
          <a:p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618F-69E0-405A-AC68-9D5D7550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23459597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425FA-A4E0-4DB0-A1A2-CA889676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2" y="1032585"/>
            <a:ext cx="5613399" cy="3803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306891-F43F-46BD-ADAE-03E64E95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4" y="1306238"/>
            <a:ext cx="5613403" cy="3255772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8159838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D5CFEF-ABAE-44AC-A1B3-708F0994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2" y="534396"/>
            <a:ext cx="5613399" cy="479945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6F9F4F-B2ED-4DE2-A657-DF9E831DE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4" y="1671109"/>
            <a:ext cx="5613403" cy="25260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8361460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BE11-6B83-440A-ACAF-C3665A7C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2" y="183765"/>
            <a:ext cx="7697274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50266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5F1C9-3622-4A97-9184-32108E71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7"/>
            <a:ext cx="12192000" cy="68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392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1AC5CDA-780E-4C4D-82FA-084C82411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99131"/>
              </p:ext>
            </p:extLst>
          </p:nvPr>
        </p:nvGraphicFramePr>
        <p:xfrm>
          <a:off x="2032000" y="3204839"/>
          <a:ext cx="8127999" cy="190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7966808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0066626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3011836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928938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853920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027363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2954756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9538669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83910221"/>
                    </a:ext>
                  </a:extLst>
                </a:gridCol>
              </a:tblGrid>
              <a:tr h="4172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52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2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74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7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433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7E4EEE8-E3BC-4EB0-8125-2059314BBF49}"/>
              </a:ext>
            </a:extLst>
          </p:cNvPr>
          <p:cNvSpPr txBox="1"/>
          <p:nvPr/>
        </p:nvSpPr>
        <p:spPr>
          <a:xfrm>
            <a:off x="2032000" y="1216240"/>
            <a:ext cx="812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For Travelling Salesman - 1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47CB1-F966-4D93-B345-5A0F309C2C76}"/>
              </a:ext>
            </a:extLst>
          </p:cNvPr>
          <p:cNvSpPr txBox="1"/>
          <p:nvPr/>
        </p:nvSpPr>
        <p:spPr>
          <a:xfrm>
            <a:off x="2032000" y="5717219"/>
            <a:ext cx="812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H1</a:t>
            </a:r>
            <a:r>
              <a:rPr lang="en-IN" dirty="0">
                <a:sym typeface="Wingdings" panose="05000000000000000000" pitchFamily="2" charset="2"/>
              </a:rPr>
              <a:t>H2H3H4H1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4658690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E4EEE8-E3BC-4EB0-8125-2059314BBF49}"/>
              </a:ext>
            </a:extLst>
          </p:cNvPr>
          <p:cNvSpPr txBox="1"/>
          <p:nvPr/>
        </p:nvSpPr>
        <p:spPr>
          <a:xfrm>
            <a:off x="2032000" y="1216240"/>
            <a:ext cx="812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For Travelling Salesman - 2</a:t>
            </a:r>
            <a:endParaRPr lang="en-IN" dirty="0">
              <a:latin typeface="Algerian" panose="04020705040A02060702" pitchFamily="8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F6C3B1-CC3F-4778-8DA7-5A47D9009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86699"/>
              </p:ext>
            </p:extLst>
          </p:nvPr>
        </p:nvGraphicFramePr>
        <p:xfrm>
          <a:off x="2032000" y="3338389"/>
          <a:ext cx="8127999" cy="2303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7966808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0066626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3011836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928938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853920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027363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2954756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9538669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83910221"/>
                    </a:ext>
                  </a:extLst>
                </a:gridCol>
              </a:tblGrid>
              <a:tr h="44917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52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2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50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3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633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1765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B6371C-9478-47DF-8564-8983CB6DC39C}"/>
              </a:ext>
            </a:extLst>
          </p:cNvPr>
          <p:cNvSpPr txBox="1"/>
          <p:nvPr/>
        </p:nvSpPr>
        <p:spPr>
          <a:xfrm>
            <a:off x="2032000" y="5717219"/>
            <a:ext cx="812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H1</a:t>
            </a:r>
            <a:r>
              <a:rPr lang="en-IN" dirty="0">
                <a:sym typeface="Wingdings" panose="05000000000000000000" pitchFamily="2" charset="2"/>
              </a:rPr>
              <a:t>H6H7H8H5H1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030535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dder in the desert">
            <a:extLst>
              <a:ext uri="{FF2B5EF4-FFF2-40B4-BE49-F238E27FC236}">
                <a16:creationId xmlns:a16="http://schemas.microsoft.com/office/drawing/2014/main" id="{60A70B02-8D6C-4B32-81B0-4DD00E458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A9DD3-8028-4E68-8C34-05DC2B28EAB1}"/>
              </a:ext>
            </a:extLst>
          </p:cNvPr>
          <p:cNvSpPr txBox="1"/>
          <p:nvPr/>
        </p:nvSpPr>
        <p:spPr>
          <a:xfrm>
            <a:off x="1769532" y="2091263"/>
            <a:ext cx="8652938" cy="246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dirty="0">
                <a:latin typeface="Algerian" panose="04020705040A02060702" pitchFamily="82" charset="0"/>
              </a:rPr>
              <a:t>Flow Chart</a:t>
            </a:r>
            <a:endParaRPr lang="en-US" sz="6800" cap="all" spc="-100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81441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678CB-ECCD-417D-9BC3-AB6105A5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245681"/>
            <a:ext cx="9754445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99387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7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9AA01-B033-43FE-80B5-D67E2B73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446715"/>
            <a:ext cx="9637485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8000" cap="all" spc="-100" dirty="0">
                <a:latin typeface="Algerian" panose="04020705040A02060702" pitchFamily="82" charset="0"/>
              </a:rPr>
              <a:t>Code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108284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eople working on ideas">
            <a:extLst>
              <a:ext uri="{FF2B5EF4-FFF2-40B4-BE49-F238E27FC236}">
                <a16:creationId xmlns:a16="http://schemas.microsoft.com/office/drawing/2014/main" id="{15392022-A37F-4D04-B44A-A507753A4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338" b="6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38F18-02FD-4796-8B34-978BFC51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Algerian" panose="04020705040A02060702" pitchFamily="82" charset="0"/>
              </a:rPr>
              <a:t>Outline</a:t>
            </a:r>
            <a:endParaRPr lang="en-IN" sz="72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01F3-9FCF-4BEF-88BF-5A416A1E7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19044"/>
            <a:ext cx="10058400" cy="35337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Introduction and 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Flow Chart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GITHUB Commits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masis MT Pro" panose="02040504050005020304" pitchFamily="18" charset="0"/>
              </a:rPr>
              <a:t>Work division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641244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6A13D-411C-4C2B-A866-5E72EAF60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441148996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3BADF0B-9915-4540-929E-F0485236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3" y="643467"/>
            <a:ext cx="10364773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196354608"/>
      </p:ext>
    </p:extLst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6A426E-BE81-4B92-B0D4-FB3B84E9F8B1}"/>
              </a:ext>
            </a:extLst>
          </p:cNvPr>
          <p:cNvSpPr txBox="1"/>
          <p:nvPr/>
        </p:nvSpPr>
        <p:spPr>
          <a:xfrm>
            <a:off x="608880" y="584261"/>
            <a:ext cx="1082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GITHUB Commits</a:t>
            </a:r>
            <a:endParaRPr lang="en-US" sz="180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E63C2-C01F-477D-BC63-8EA7C48C3558}"/>
              </a:ext>
            </a:extLst>
          </p:cNvPr>
          <p:cNvSpPr txBox="1"/>
          <p:nvPr/>
        </p:nvSpPr>
        <p:spPr>
          <a:xfrm>
            <a:off x="760520" y="5812074"/>
            <a:ext cx="10670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Amasis MT Pro" panose="02040504050005020304" pitchFamily="18" charset="0"/>
              </a:rPr>
              <a:t>https://github.com/STARTECH-2/Quick-N-Speedy-Delivery.git</a:t>
            </a:r>
            <a:endParaRPr lang="en-IN" sz="2000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92F3B-DBE4-4E02-823B-A15D03C7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48" y="1328315"/>
            <a:ext cx="7792704" cy="44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32688"/>
      </p:ext>
    </p:extLst>
  </p:cSld>
  <p:clrMapOvr>
    <a:masterClrMapping/>
  </p:clrMapOvr>
  <p:transition spd="slow"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47638-A659-4C36-836B-DC63DB78A9F7}"/>
              </a:ext>
            </a:extLst>
          </p:cNvPr>
          <p:cNvSpPr txBox="1"/>
          <p:nvPr/>
        </p:nvSpPr>
        <p:spPr>
          <a:xfrm>
            <a:off x="573409" y="559477"/>
            <a:ext cx="3765200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Work division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4417B253-C388-4467-9156-C058677A33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22741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57839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125469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8703C-9C8C-43EE-8B0B-5A8D714F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271345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lgerian" panose="04020705040A02060702" pitchFamily="82" charset="0"/>
              </a:rPr>
              <a:t>Introduction</a:t>
            </a:r>
            <a:br>
              <a:rPr lang="en-US" sz="3600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3600" dirty="0">
                <a:solidFill>
                  <a:schemeClr val="tx1"/>
                </a:solidFill>
                <a:latin typeface="Algerian" panose="04020705040A02060702" pitchFamily="82" charset="0"/>
              </a:rPr>
              <a:t>&amp;PROBLEM STATEMENT</a:t>
            </a:r>
            <a:endParaRPr lang="en-IN" sz="36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F44A-0812-4345-844C-BABD0C252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715" y="237745"/>
            <a:ext cx="6861465" cy="638251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masis MT Pro" panose="02040504050005020304" pitchFamily="18" charset="0"/>
              </a:rPr>
              <a:t>We have many food delivery apps like Swiggy, Zomato, Eat Sure etc.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masis MT Pro" panose="02040504050005020304" pitchFamily="18" charset="0"/>
              </a:rPr>
              <a:t>Daily thousands of orders are made through these apps. In most cases, a driver should take more than one order at a time and deliver the same to respective customers in the given 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masis MT Pro" panose="02040504050005020304" pitchFamily="18" charset="0"/>
              </a:rPr>
              <a:t>So, in order to deliver all orders at the given time the delivery executive should choose the optimal path from source to destination.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Amasis MT Pro" panose="02040504050005020304" pitchFamily="18" charset="0"/>
              </a:rPr>
              <a:t>He should delivery in time with minimum distance so he can save his time and get profit .</a:t>
            </a:r>
          </a:p>
        </p:txBody>
      </p:sp>
      <p:pic>
        <p:nvPicPr>
          <p:cNvPr id="1026" name="Picture 2" descr="ZestBrains | On Demand Food Delivery Application">
            <a:extLst>
              <a:ext uri="{FF2B5EF4-FFF2-40B4-BE49-F238E27FC236}">
                <a16:creationId xmlns:a16="http://schemas.microsoft.com/office/drawing/2014/main" id="{CF38F625-0A1C-458B-90B3-3C4871CB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4" y="3195485"/>
            <a:ext cx="4400711" cy="29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780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B3617-BB2D-42B9-86CC-8963A55D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" y="0"/>
            <a:ext cx="12112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9606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nd holding a pen and shading circles on a sheet">
            <a:extLst>
              <a:ext uri="{FF2B5EF4-FFF2-40B4-BE49-F238E27FC236}">
                <a16:creationId xmlns:a16="http://schemas.microsoft.com/office/drawing/2014/main" id="{C69B76BA-C198-A39D-29D6-91FDFCDCE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73" b="2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E8862-C074-4694-80F6-21BE202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>
                <a:latin typeface="Algerian" panose="04020705040A02060702" pitchFamily="82" charset="0"/>
              </a:rPr>
              <a:t>Problem Statement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35659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5F1C9-3622-4A97-9184-32108E71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7"/>
            <a:ext cx="12192000" cy="68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57216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E7B6-A0CE-4780-89DA-9F0E3BB52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7200" dirty="0">
                <a:latin typeface="Algerian" panose="04020705040A02060702" pitchFamily="82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307171772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5E4C-1188-40B8-A73C-8B3520C9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Ant Colony Optimization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B71B8-9C87-40B7-BCB4-31507A64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5130"/>
            <a:ext cx="10403150" cy="405709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b="1" i="1" dirty="0">
              <a:solidFill>
                <a:srgbClr val="222222"/>
              </a:solidFill>
              <a:effectLst/>
              <a:latin typeface="Amasis MT Pro" panose="020405040500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Ant colony optimization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(ACO) is a population-based metaheuristic that can be used to find approximate solutions to difficult optimization problems.</a:t>
            </a:r>
          </a:p>
          <a:p>
            <a:pPr marL="0" indent="0"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Amasis MT Pro" panose="020405040500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The solution construction process is stochastic and is biased by a </a:t>
            </a:r>
            <a:r>
              <a:rPr lang="en-US" sz="2400" b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pheromone model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, that is, a set of parameters associated with graph components (either nodes or edges) whose values are modified at runtime by the ants.</a:t>
            </a:r>
            <a:endParaRPr lang="en-IN" sz="24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9671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5E4C-1188-40B8-A73C-8B3520C9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Working of Ant Colony Optimization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B71B8-9C87-40B7-BCB4-31507A64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5130"/>
            <a:ext cx="10403150" cy="40570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First, each ant in the colony constructs a solution based on previously deposited pheromone trails.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Next ants will lay pheromone trails on the components of their chosen solution, depending on the solution’s quality.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An ant will often follow the strongest pheromone trail when constructing a solution.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However, for the ant to consider solutions other than the current best, a small amount of randomness is required in its decision process.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 In addition to this, a heuristic value is also computed and considered helping to guide the search process towards the best solutions.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masis MT Pro" panose="02040504050005020304" pitchFamily="18" charset="0"/>
              </a:rPr>
              <a:t>In the example of the multiple traveling salesman problem this heuristic will typically be the length of the edge between the destinations being considered - the shorter the edge, the more likely an ant will pick it.</a:t>
            </a:r>
            <a:endParaRPr lang="en-IN" sz="1800" dirty="0">
              <a:latin typeface="Amasis MT Pro" panose="020405040500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222222"/>
              </a:solidFill>
              <a:latin typeface="Amasis MT Pro" panose="020405040500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222222"/>
              </a:solidFill>
              <a:effectLst/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0934864"/>
      </p:ext>
    </p:extLst>
  </p:cSld>
  <p:clrMapOvr>
    <a:masterClrMapping/>
  </p:clrMapOvr>
  <p:transition spd="slow">
    <p:comb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{3FD192FA-6454-43DD-A601-1F2C76C4B937}tf11531919_win32</Template>
  <TotalTime>539</TotalTime>
  <Words>560</Words>
  <Application>Microsoft Office PowerPoint</Application>
  <PresentationFormat>Widescreen</PresentationFormat>
  <Paragraphs>148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Algerian</vt:lpstr>
      <vt:lpstr>Amasis MT Pro</vt:lpstr>
      <vt:lpstr>Arial</vt:lpstr>
      <vt:lpstr>Avenir Next LT Pro</vt:lpstr>
      <vt:lpstr>Avenir Next LT Pro Light</vt:lpstr>
      <vt:lpstr>Calibri</vt:lpstr>
      <vt:lpstr>Calibri Light</vt:lpstr>
      <vt:lpstr>Garamond</vt:lpstr>
      <vt:lpstr>Wingdings</vt:lpstr>
      <vt:lpstr>SavonVTI</vt:lpstr>
      <vt:lpstr>Office Theme</vt:lpstr>
      <vt:lpstr>Quick ‘N Speedy Delivery</vt:lpstr>
      <vt:lpstr>Outline</vt:lpstr>
      <vt:lpstr>Introduction &amp;PROBLEM STATEMENT</vt:lpstr>
      <vt:lpstr>PowerPoint Presentation</vt:lpstr>
      <vt:lpstr>Problem Statement</vt:lpstr>
      <vt:lpstr>PowerPoint Presentation</vt:lpstr>
      <vt:lpstr>Algorithms</vt:lpstr>
      <vt:lpstr>Ant Colony Optimization</vt:lpstr>
      <vt:lpstr>Working of Ant Colony Optimization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 SUMANTH .</dc:creator>
  <cp:lastModifiedBy>J  SUMANTH .</cp:lastModifiedBy>
  <cp:revision>17</cp:revision>
  <dcterms:created xsi:type="dcterms:W3CDTF">2022-02-17T13:58:53Z</dcterms:created>
  <dcterms:modified xsi:type="dcterms:W3CDTF">2022-03-14T04:27:24Z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